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  <p:sldMasterId id="2147483661" r:id="rId2"/>
  </p:sldMasterIdLst>
  <p:notesMasterIdLst>
    <p:notesMasterId r:id="rId9"/>
  </p:notesMasterIdLst>
  <p:handoutMasterIdLst>
    <p:handoutMasterId r:id="rId10"/>
  </p:handoutMasterIdLst>
  <p:sldIdLst>
    <p:sldId id="259" r:id="rId3"/>
    <p:sldId id="261" r:id="rId4"/>
    <p:sldId id="260" r:id="rId5"/>
    <p:sldId id="263" r:id="rId6"/>
    <p:sldId id="264" r:id="rId7"/>
    <p:sldId id="262" r:id="rId8"/>
  </p:sldIdLst>
  <p:sldSz cx="9144000" cy="6858000" type="screen4x3"/>
  <p:notesSz cx="6858000" cy="994568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 Unicode MS" pitchFamily="34" charset="-128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8080"/>
    <a:srgbClr val="007F4B"/>
    <a:srgbClr val="A50021"/>
    <a:srgbClr val="008C4F"/>
    <a:srgbClr val="777777"/>
    <a:srgbClr val="000000"/>
    <a:srgbClr val="DDDDDD"/>
    <a:srgbClr val="2E9028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26" autoAdjust="0"/>
    <p:restoredTop sz="99661" autoAdjust="0"/>
  </p:normalViewPr>
  <p:slideViewPr>
    <p:cSldViewPr>
      <p:cViewPr>
        <p:scale>
          <a:sx n="100" d="100"/>
          <a:sy n="100" d="100"/>
        </p:scale>
        <p:origin x="-2136" y="-3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e-DE" altLang="de-DE" dirty="0"/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30A96EE1-897A-4927-BDFD-E4CCF1099926}" type="datetime1">
              <a:rPr lang="de-DE" altLang="de-DE"/>
              <a:pPr/>
              <a:t>27.05.2015</a:t>
            </a:fld>
            <a:endParaRPr lang="de-DE" altLang="de-DE" dirty="0"/>
          </a:p>
        </p:txBody>
      </p:sp>
      <p:sp>
        <p:nvSpPr>
          <p:cNvPr id="3153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e-DE" altLang="de-DE" dirty="0"/>
          </a:p>
        </p:txBody>
      </p:sp>
      <p:sp>
        <p:nvSpPr>
          <p:cNvPr id="3153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447213"/>
            <a:ext cx="2971800" cy="49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9138176-6353-42E5-B181-92A650CF61BA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86443660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e-DE" altLang="de-DE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201BFC65-D627-4961-8DE3-27BFBEAAD794}" type="datetime1">
              <a:rPr lang="de-DE" altLang="de-DE"/>
              <a:pPr/>
              <a:t>27.05.2015</a:t>
            </a:fld>
            <a:endParaRPr lang="de-DE" altLang="de-DE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42975" y="746125"/>
            <a:ext cx="497205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724400"/>
            <a:ext cx="5029200" cy="4475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Klicken Sie, um die Formate des Vorlagentextes zu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de-DE" altLang="de-DE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9448800"/>
            <a:ext cx="2971800" cy="496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DCDA731D-7836-4257-A9D0-C8F2B96BAF06}" type="slidenum">
              <a:rPr lang="de-DE" altLang="de-DE"/>
              <a:pPr/>
              <a:t>‹Nr.›</a:t>
            </a:fld>
            <a:endParaRPr lang="de-DE" altLang="de-DE" dirty="0"/>
          </a:p>
        </p:txBody>
      </p:sp>
    </p:spTree>
    <p:extLst>
      <p:ext uri="{BB962C8B-B14F-4D97-AF65-F5344CB8AC3E}">
        <p14:creationId xmlns:p14="http://schemas.microsoft.com/office/powerpoint/2010/main" val="3882149413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4F0B68E-1FA7-4264-9ECC-028CF7B254AE}" type="datetime1">
              <a:rPr lang="de-DE" smtClean="0"/>
              <a:pPr/>
              <a:t>27.05.2015</a:t>
            </a:fld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608104F-72EA-469C-9746-C52D5A5FC3CB}" type="slidenum">
              <a:rPr lang="de-DE" smtClean="0"/>
              <a:pPr/>
              <a:t>2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78682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/>
        </p:nvSpPr>
        <p:spPr bwMode="auto">
          <a:xfrm>
            <a:off x="8583613" y="0"/>
            <a:ext cx="561975" cy="6858000"/>
          </a:xfrm>
          <a:prstGeom prst="rect">
            <a:avLst/>
          </a:prstGeom>
          <a:solidFill>
            <a:srgbClr val="000000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301063" name="Text Box 7"/>
          <p:cNvSpPr txBox="1">
            <a:spLocks noChangeArrowheads="1"/>
          </p:cNvSpPr>
          <p:nvPr/>
        </p:nvSpPr>
        <p:spPr bwMode="auto">
          <a:xfrm>
            <a:off x="684213" y="1268413"/>
            <a:ext cx="6911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de-DE" altLang="de-DE" dirty="0">
              <a:latin typeface="Arial" charset="0"/>
            </a:endParaRPr>
          </a:p>
        </p:txBody>
      </p:sp>
      <p:sp>
        <p:nvSpPr>
          <p:cNvPr id="30106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77838" y="1409700"/>
            <a:ext cx="7737475" cy="1155700"/>
          </a:xfrm>
        </p:spPr>
        <p:txBody>
          <a:bodyPr/>
          <a:lstStyle>
            <a:lvl1pPr>
              <a:defRPr sz="3500">
                <a:solidFill>
                  <a:srgbClr val="008C4F"/>
                </a:solidFill>
              </a:defRPr>
            </a:lvl1pPr>
          </a:lstStyle>
          <a:p>
            <a:pPr lvl="0"/>
            <a:r>
              <a:rPr lang="de-DE" altLang="de-DE" noProof="0" smtClean="0"/>
              <a:t>Titelmasterformat durch Klicken bearbeiten</a:t>
            </a:r>
          </a:p>
        </p:txBody>
      </p:sp>
      <p:sp>
        <p:nvSpPr>
          <p:cNvPr id="30106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77838" y="2276475"/>
            <a:ext cx="7737475" cy="2376488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pPr lvl="0"/>
            <a:r>
              <a:rPr lang="de-DE" altLang="de-DE" noProof="0" smtClean="0"/>
              <a:t>Formatvorlage des Untertitelmasters durch Klicken bearbeiten</a:t>
            </a:r>
          </a:p>
        </p:txBody>
      </p:sp>
      <p:pic>
        <p:nvPicPr>
          <p:cNvPr id="301075" name="Picture 19" descr="Logo_TUC_de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113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17923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23025" y="1125538"/>
            <a:ext cx="1979613" cy="511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79425" y="1125538"/>
            <a:ext cx="5791200" cy="51117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811640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058" name="Rectangle 2"/>
          <p:cNvSpPr>
            <a:spLocks noChangeArrowheads="1"/>
          </p:cNvSpPr>
          <p:nvPr/>
        </p:nvSpPr>
        <p:spPr bwMode="auto">
          <a:xfrm>
            <a:off x="8583613" y="0"/>
            <a:ext cx="561975" cy="6858000"/>
          </a:xfrm>
          <a:prstGeom prst="rect">
            <a:avLst/>
          </a:prstGeom>
          <a:solidFill>
            <a:srgbClr val="000000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>
              <a:solidFill>
                <a:srgbClr val="000000"/>
              </a:solidFill>
              <a:latin typeface="StoneSansITCStd Medium" panose="02000603050000020004" pitchFamily="50" charset="0"/>
            </a:endParaRPr>
          </a:p>
        </p:txBody>
      </p:sp>
      <p:sp>
        <p:nvSpPr>
          <p:cNvPr id="301063" name="Text Box 7"/>
          <p:cNvSpPr txBox="1">
            <a:spLocks noChangeArrowheads="1"/>
          </p:cNvSpPr>
          <p:nvPr/>
        </p:nvSpPr>
        <p:spPr bwMode="auto">
          <a:xfrm>
            <a:off x="684213" y="1268413"/>
            <a:ext cx="6911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01064" name="Rectangle 8"/>
          <p:cNvSpPr>
            <a:spLocks noGrp="1" noChangeArrowheads="1"/>
          </p:cNvSpPr>
          <p:nvPr>
            <p:ph type="ctrTitle"/>
          </p:nvPr>
        </p:nvSpPr>
        <p:spPr>
          <a:xfrm>
            <a:off x="477838" y="1409700"/>
            <a:ext cx="7737475" cy="1155700"/>
          </a:xfrm>
        </p:spPr>
        <p:txBody>
          <a:bodyPr/>
          <a:lstStyle>
            <a:lvl1pPr>
              <a:defRPr sz="3500">
                <a:solidFill>
                  <a:srgbClr val="008C4F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301065" name="Rectangle 9"/>
          <p:cNvSpPr>
            <a:spLocks noGrp="1" noChangeArrowheads="1"/>
          </p:cNvSpPr>
          <p:nvPr>
            <p:ph type="subTitle" idx="1"/>
          </p:nvPr>
        </p:nvSpPr>
        <p:spPr>
          <a:xfrm>
            <a:off x="477838" y="2276475"/>
            <a:ext cx="7737475" cy="2376488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  <p:pic>
        <p:nvPicPr>
          <p:cNvPr id="301075" name="Picture 19" descr="Logo_TUC_de_RGB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113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38219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6230326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138658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79425" y="1711325"/>
            <a:ext cx="3884613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6438" y="1711325"/>
            <a:ext cx="3886200" cy="4525963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18125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11178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728490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96320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2115888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7731537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7866770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164332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23025" y="1125538"/>
            <a:ext cx="1979613" cy="511175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79425" y="1125538"/>
            <a:ext cx="5791200" cy="5111750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188217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40527890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79425" y="1711325"/>
            <a:ext cx="3884613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16438" y="1711325"/>
            <a:ext cx="38862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66699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45920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0379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77894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006534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dirty="0" smtClean="0"/>
              <a:t>Bild durch Klicken auf Symbol hinzufügen</a:t>
            </a:r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9162869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01" name="Rectangle 45"/>
          <p:cNvSpPr>
            <a:spLocks noChangeArrowheads="1"/>
          </p:cNvSpPr>
          <p:nvPr/>
        </p:nvSpPr>
        <p:spPr bwMode="auto">
          <a:xfrm>
            <a:off x="8583613" y="0"/>
            <a:ext cx="561975" cy="6858000"/>
          </a:xfrm>
          <a:prstGeom prst="rect">
            <a:avLst/>
          </a:prstGeom>
          <a:solidFill>
            <a:srgbClr val="000000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/>
          </a:p>
        </p:txBody>
      </p:sp>
      <p:sp>
        <p:nvSpPr>
          <p:cNvPr id="198690" name="Text Box 34"/>
          <p:cNvSpPr txBox="1">
            <a:spLocks noChangeArrowheads="1"/>
          </p:cNvSpPr>
          <p:nvPr/>
        </p:nvSpPr>
        <p:spPr bwMode="auto">
          <a:xfrm>
            <a:off x="477838" y="6415088"/>
            <a:ext cx="3887787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de-DE" altLang="de-DE" sz="1000" dirty="0">
                <a:solidFill>
                  <a:srgbClr val="808080"/>
                </a:solidFill>
                <a:latin typeface="Arial Unicode MS" pitchFamily="34" charset="-128"/>
              </a:rPr>
              <a:t>Referent</a:t>
            </a:r>
          </a:p>
          <a:p>
            <a:r>
              <a:rPr lang="de-DE" altLang="de-DE" sz="1000" dirty="0">
                <a:solidFill>
                  <a:srgbClr val="808080"/>
                </a:solidFill>
                <a:latin typeface="Arial Unicode MS" pitchFamily="34" charset="-128"/>
              </a:rPr>
              <a:t>Institut</a:t>
            </a:r>
          </a:p>
        </p:txBody>
      </p:sp>
      <p:sp>
        <p:nvSpPr>
          <p:cNvPr id="198698" name="Text Box 42"/>
          <p:cNvSpPr txBox="1">
            <a:spLocks noChangeArrowheads="1"/>
          </p:cNvSpPr>
          <p:nvPr/>
        </p:nvSpPr>
        <p:spPr bwMode="auto">
          <a:xfrm>
            <a:off x="8578850" y="6553200"/>
            <a:ext cx="574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fld id="{513BBDA4-2FF6-459C-BEEB-2281F954C31B}" type="slidenum">
              <a:rPr lang="de-DE" altLang="de-DE">
                <a:solidFill>
                  <a:srgbClr val="808080"/>
                </a:solidFill>
              </a:rPr>
              <a:pPr algn="ctr"/>
              <a:t>‹Nr.›</a:t>
            </a:fld>
            <a:endParaRPr lang="de-DE" altLang="de-DE" dirty="0">
              <a:solidFill>
                <a:srgbClr val="808080"/>
              </a:solidFill>
            </a:endParaRPr>
          </a:p>
        </p:txBody>
      </p:sp>
      <p:sp>
        <p:nvSpPr>
          <p:cNvPr id="198700" name="Text Box 44"/>
          <p:cNvSpPr txBox="1">
            <a:spLocks noChangeArrowheads="1"/>
          </p:cNvSpPr>
          <p:nvPr/>
        </p:nvSpPr>
        <p:spPr bwMode="auto">
          <a:xfrm>
            <a:off x="4438650" y="6507163"/>
            <a:ext cx="3959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altLang="de-DE" dirty="0">
                <a:solidFill>
                  <a:srgbClr val="808080"/>
                </a:solidFill>
                <a:latin typeface="Arial" charset="0"/>
              </a:rPr>
              <a:t>	</a:t>
            </a:r>
            <a:r>
              <a:rPr lang="de-DE" altLang="de-DE" sz="1000" dirty="0">
                <a:solidFill>
                  <a:srgbClr val="808080"/>
                </a:solidFill>
              </a:rPr>
              <a:t>Titel des Vortrages</a:t>
            </a:r>
          </a:p>
        </p:txBody>
      </p:sp>
      <p:sp>
        <p:nvSpPr>
          <p:cNvPr id="198706" name="Text Box 50"/>
          <p:cNvSpPr txBox="1">
            <a:spLocks noChangeArrowheads="1"/>
          </p:cNvSpPr>
          <p:nvPr/>
        </p:nvSpPr>
        <p:spPr bwMode="auto">
          <a:xfrm>
            <a:off x="684213" y="1268413"/>
            <a:ext cx="6911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de-DE" altLang="de-DE" dirty="0">
              <a:latin typeface="Arial" charset="0"/>
            </a:endParaRPr>
          </a:p>
        </p:txBody>
      </p:sp>
      <p:sp>
        <p:nvSpPr>
          <p:cNvPr id="198707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1125538"/>
            <a:ext cx="78994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br>
              <a:rPr lang="de-DE" altLang="de-DE" smtClean="0"/>
            </a:br>
            <a:endParaRPr lang="de-DE" altLang="de-DE" smtClean="0"/>
          </a:p>
        </p:txBody>
      </p:sp>
      <p:sp>
        <p:nvSpPr>
          <p:cNvPr id="198711" name="Rectangle 5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711325"/>
            <a:ext cx="7923213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</p:txBody>
      </p:sp>
      <p:pic>
        <p:nvPicPr>
          <p:cNvPr id="198715" name="Picture 59" descr="Logo_TUC_de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113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Unicode MS" pitchFamily="34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Unicode MS" pitchFamily="34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Unicode MS" pitchFamily="34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Unicode MS" pitchFamily="34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Unicode MS" pitchFamily="34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Unicode MS" pitchFamily="34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Unicode MS" pitchFamily="34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Arial Unicode MS" pitchFamily="34" charset="-128"/>
        </a:defRPr>
      </a:lvl9pPr>
    </p:titleStyle>
    <p:bodyStyle>
      <a:lvl1pPr marL="195263" indent="-195263" algn="l" rtl="0" eaLnBrk="1" fontAlgn="base" hangingPunct="1">
        <a:spcBef>
          <a:spcPct val="20000"/>
        </a:spcBef>
        <a:spcAft>
          <a:spcPct val="0"/>
        </a:spcAft>
        <a:buClr>
          <a:srgbClr val="008C4F"/>
        </a:buClr>
        <a:buSzPct val="115000"/>
        <a:buFont typeface="Wingdings" pitchFamily="2" charset="2"/>
        <a:buChar char="§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581025" indent="-130175" algn="l" rtl="0" eaLnBrk="1" fontAlgn="base" hangingPunct="1">
        <a:spcBef>
          <a:spcPct val="20000"/>
        </a:spcBef>
        <a:spcAft>
          <a:spcPct val="0"/>
        </a:spcAft>
        <a:buClr>
          <a:srgbClr val="008C4F"/>
        </a:buClr>
        <a:buChar char="-"/>
        <a:defRPr>
          <a:solidFill>
            <a:schemeClr val="tx1"/>
          </a:solidFill>
          <a:latin typeface="+mn-lt"/>
        </a:defRPr>
      </a:lvl2pPr>
      <a:lvl3pPr marL="890588" indent="-109538" algn="l" rtl="0" eaLnBrk="1" fontAlgn="base" hangingPunct="1">
        <a:spcBef>
          <a:spcPct val="20000"/>
        </a:spcBef>
        <a:spcAft>
          <a:spcPct val="0"/>
        </a:spcAft>
        <a:buClr>
          <a:srgbClr val="008C4F"/>
        </a:buClr>
        <a:buChar char="-"/>
        <a:defRPr sz="1400">
          <a:solidFill>
            <a:schemeClr val="tx1"/>
          </a:solidFill>
          <a:latin typeface="+mn-lt"/>
        </a:defRPr>
      </a:lvl3pPr>
      <a:lvl4pPr marL="1271588" indent="-114300" algn="l" rtl="0" eaLnBrk="1" fontAlgn="base" hangingPunct="1">
        <a:spcBef>
          <a:spcPct val="20000"/>
        </a:spcBef>
        <a:spcAft>
          <a:spcPct val="0"/>
        </a:spcAft>
        <a:buClr>
          <a:srgbClr val="008C4F"/>
        </a:buClr>
        <a:buChar char="-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701" name="Rectangle 45"/>
          <p:cNvSpPr>
            <a:spLocks noChangeArrowheads="1"/>
          </p:cNvSpPr>
          <p:nvPr/>
        </p:nvSpPr>
        <p:spPr bwMode="auto">
          <a:xfrm>
            <a:off x="8583613" y="0"/>
            <a:ext cx="561975" cy="6858000"/>
          </a:xfrm>
          <a:prstGeom prst="rect">
            <a:avLst/>
          </a:prstGeom>
          <a:solidFill>
            <a:srgbClr val="000000">
              <a:alpha val="10001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 dirty="0">
              <a:solidFill>
                <a:srgbClr val="000000"/>
              </a:solidFill>
              <a:latin typeface="StoneSansITCStd Medium" panose="02000603050000020004" pitchFamily="50" charset="0"/>
            </a:endParaRPr>
          </a:p>
        </p:txBody>
      </p:sp>
      <p:sp>
        <p:nvSpPr>
          <p:cNvPr id="198690" name="Text Box 34"/>
          <p:cNvSpPr txBox="1">
            <a:spLocks noChangeArrowheads="1"/>
          </p:cNvSpPr>
          <p:nvPr/>
        </p:nvSpPr>
        <p:spPr bwMode="auto">
          <a:xfrm>
            <a:off x="477838" y="6415088"/>
            <a:ext cx="388778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4391025" algn="l"/>
                <a:tab pos="7896225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de-DE" sz="1000" dirty="0" smtClean="0">
                <a:solidFill>
                  <a:srgbClr val="808080"/>
                </a:solidFill>
                <a:latin typeface="StoneSansITCStd Medium" panose="02000603050000020004" pitchFamily="50" charset="0"/>
              </a:rPr>
              <a:t>Name des/der Referenten</a:t>
            </a:r>
            <a:endParaRPr lang="de-DE" sz="1000" dirty="0">
              <a:solidFill>
                <a:srgbClr val="808080"/>
              </a:solidFill>
              <a:latin typeface="StoneSansITCStd Medium" panose="02000603050000020004" pitchFamily="50" charset="0"/>
            </a:endParaRPr>
          </a:p>
        </p:txBody>
      </p:sp>
      <p:sp>
        <p:nvSpPr>
          <p:cNvPr id="198698" name="Text Box 42"/>
          <p:cNvSpPr txBox="1">
            <a:spLocks noChangeArrowheads="1"/>
          </p:cNvSpPr>
          <p:nvPr/>
        </p:nvSpPr>
        <p:spPr bwMode="auto">
          <a:xfrm>
            <a:off x="8578850" y="6553200"/>
            <a:ext cx="5746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fld id="{F78411E7-B8CB-470C-8B00-306528B1999F}" type="slidenum">
              <a:rPr lang="de-DE">
                <a:solidFill>
                  <a:srgbClr val="808080"/>
                </a:solidFill>
                <a:latin typeface="StoneSansITCStd SemiBold" panose="02000503060000020004" pitchFamily="50" charset="0"/>
              </a:rPr>
              <a:pPr algn="ctr"/>
              <a:t>‹Nr.›</a:t>
            </a:fld>
            <a:endParaRPr lang="de-DE" dirty="0">
              <a:solidFill>
                <a:srgbClr val="808080"/>
              </a:solidFill>
              <a:latin typeface="StoneSansITCStd SemiBold" panose="02000503060000020004" pitchFamily="50" charset="0"/>
            </a:endParaRPr>
          </a:p>
        </p:txBody>
      </p:sp>
      <p:sp>
        <p:nvSpPr>
          <p:cNvPr id="198700" name="Text Box 44"/>
          <p:cNvSpPr txBox="1">
            <a:spLocks noChangeArrowheads="1"/>
          </p:cNvSpPr>
          <p:nvPr/>
        </p:nvSpPr>
        <p:spPr bwMode="auto">
          <a:xfrm>
            <a:off x="4438650" y="6364560"/>
            <a:ext cx="395922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de-DE" dirty="0">
                <a:solidFill>
                  <a:srgbClr val="808080"/>
                </a:solidFill>
                <a:latin typeface="Arial" panose="020B0604020202020204" pitchFamily="34" charset="0"/>
              </a:rPr>
              <a:t>	</a:t>
            </a:r>
            <a:r>
              <a:rPr lang="de-DE" sz="1000" dirty="0" smtClean="0">
                <a:solidFill>
                  <a:srgbClr val="808080"/>
                </a:solidFill>
                <a:latin typeface="StoneSansITCStd Medium" panose="02000603050000020004" pitchFamily="50" charset="0"/>
              </a:rPr>
              <a:t>Name der </a:t>
            </a:r>
            <a:r>
              <a:rPr lang="de-DE" sz="1000" baseline="0" dirty="0" smtClean="0">
                <a:solidFill>
                  <a:srgbClr val="808080"/>
                </a:solidFill>
                <a:latin typeface="StoneSansITCStd Medium" panose="02000603050000020004" pitchFamily="50" charset="0"/>
              </a:rPr>
              <a:t> V</a:t>
            </a:r>
            <a:r>
              <a:rPr lang="de-DE" sz="1000" dirty="0" smtClean="0">
                <a:solidFill>
                  <a:srgbClr val="808080"/>
                </a:solidFill>
                <a:latin typeface="StoneSansITCStd Medium" panose="02000603050000020004" pitchFamily="50" charset="0"/>
              </a:rPr>
              <a:t>eranstaltung</a:t>
            </a:r>
            <a:endParaRPr lang="de-DE" sz="1000" dirty="0">
              <a:solidFill>
                <a:srgbClr val="808080"/>
              </a:solidFill>
              <a:latin typeface="StoneSansITCStd Medium" panose="02000603050000020004" pitchFamily="50" charset="0"/>
            </a:endParaRPr>
          </a:p>
        </p:txBody>
      </p:sp>
      <p:sp>
        <p:nvSpPr>
          <p:cNvPr id="198706" name="Text Box 50"/>
          <p:cNvSpPr txBox="1">
            <a:spLocks noChangeArrowheads="1"/>
          </p:cNvSpPr>
          <p:nvPr/>
        </p:nvSpPr>
        <p:spPr bwMode="auto">
          <a:xfrm>
            <a:off x="684213" y="1268413"/>
            <a:ext cx="69119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endParaRPr lang="de-DE" dirty="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198707" name="Rectangle 51"/>
          <p:cNvSpPr>
            <a:spLocks noGrp="1" noChangeArrowheads="1"/>
          </p:cNvSpPr>
          <p:nvPr>
            <p:ph type="title"/>
          </p:nvPr>
        </p:nvSpPr>
        <p:spPr bwMode="auto">
          <a:xfrm>
            <a:off x="482600" y="836712"/>
            <a:ext cx="7899400" cy="574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Titelmasterformat durch Klicken bearbeiten</a:t>
            </a:r>
            <a:br>
              <a:rPr lang="de-DE" smtClean="0"/>
            </a:br>
            <a:endParaRPr lang="de-DE" smtClean="0"/>
          </a:p>
        </p:txBody>
      </p:sp>
      <p:sp>
        <p:nvSpPr>
          <p:cNvPr id="198711" name="Rectangle 5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9425" y="1411387"/>
            <a:ext cx="7923213" cy="48259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 smtClean="0"/>
              <a:t>Textmasterformate durch Klicken bearbeiten</a:t>
            </a:r>
          </a:p>
          <a:p>
            <a:pPr lvl="1"/>
            <a:r>
              <a:rPr lang="de-DE" dirty="0" smtClean="0"/>
              <a:t>Zweite Ebene</a:t>
            </a:r>
          </a:p>
          <a:p>
            <a:pPr lvl="2"/>
            <a:r>
              <a:rPr lang="de-DE" dirty="0" smtClean="0"/>
              <a:t>Dritte Ebene</a:t>
            </a:r>
          </a:p>
          <a:p>
            <a:pPr lvl="3"/>
            <a:r>
              <a:rPr lang="de-DE" dirty="0" smtClean="0"/>
              <a:t>Vierte Ebene</a:t>
            </a:r>
          </a:p>
        </p:txBody>
      </p:sp>
      <p:pic>
        <p:nvPicPr>
          <p:cNvPr id="198715" name="Picture 59" descr="Logo_TUC_de_RG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059113" cy="569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80314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2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StoneSansITCStd SemiBold" panose="02000503060000020004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StoneSansITCStd SemiBold" panose="02000503060000020004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StoneSansITCStd SemiBold" panose="02000503060000020004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StoneSansITCStd SemiBold" panose="02000503060000020004" pitchFamily="50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StoneSansITCStd SemiBold" panose="02000503060000020004" pitchFamily="50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StoneSansITCStd SemiBold" panose="02000503060000020004" pitchFamily="50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StoneSansITCStd SemiBold" panose="02000503060000020004" pitchFamily="50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200">
          <a:solidFill>
            <a:schemeClr val="tx2"/>
          </a:solidFill>
          <a:latin typeface="StoneSansITCStd SemiBold" panose="02000503060000020004" pitchFamily="50" charset="0"/>
        </a:defRPr>
      </a:lvl9pPr>
    </p:titleStyle>
    <p:bodyStyle>
      <a:lvl1pPr marL="195263" indent="-195263" algn="l" rtl="0" eaLnBrk="1" fontAlgn="base" hangingPunct="1">
        <a:spcBef>
          <a:spcPct val="20000"/>
        </a:spcBef>
        <a:spcAft>
          <a:spcPct val="0"/>
        </a:spcAft>
        <a:buClr>
          <a:srgbClr val="008C4F"/>
        </a:buClr>
        <a:buSzPct val="115000"/>
        <a:buFont typeface="Wingdings" panose="05000000000000000000" pitchFamily="2" charset="2"/>
        <a:buChar char="§"/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581025" indent="-130175" algn="l" rtl="0" eaLnBrk="1" fontAlgn="base" hangingPunct="1">
        <a:spcBef>
          <a:spcPct val="20000"/>
        </a:spcBef>
        <a:spcAft>
          <a:spcPct val="0"/>
        </a:spcAft>
        <a:buClr>
          <a:srgbClr val="008C4F"/>
        </a:buClr>
        <a:buChar char="-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890588" indent="-109538" algn="l" rtl="0" eaLnBrk="1" fontAlgn="base" hangingPunct="1">
        <a:spcBef>
          <a:spcPct val="20000"/>
        </a:spcBef>
        <a:spcAft>
          <a:spcPct val="0"/>
        </a:spcAft>
        <a:buClr>
          <a:srgbClr val="008C4F"/>
        </a:buClr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271588" indent="-114300" algn="l" rtl="0" eaLnBrk="1" fontAlgn="base" hangingPunct="1">
        <a:spcBef>
          <a:spcPct val="20000"/>
        </a:spcBef>
        <a:spcAft>
          <a:spcPct val="0"/>
        </a:spcAft>
        <a:buClr>
          <a:srgbClr val="008C4F"/>
        </a:buClr>
        <a:buChar char="-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Titel der Veranstaltung</a:t>
            </a:r>
            <a:r>
              <a:rPr lang="de-DE" sz="2800" dirty="0" smtClean="0"/>
              <a:t/>
            </a:r>
            <a:br>
              <a:rPr lang="de-DE" sz="2800" dirty="0" smtClean="0"/>
            </a:br>
            <a:endParaRPr lang="de-DE" sz="2800" dirty="0">
              <a:solidFill>
                <a:schemeClr val="tx1"/>
              </a:solidFill>
            </a:endParaRP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39552" y="3356768"/>
            <a:ext cx="7737475" cy="1512392"/>
          </a:xfrm>
        </p:spPr>
        <p:txBody>
          <a:bodyPr/>
          <a:lstStyle/>
          <a:p>
            <a:endParaRPr lang="de-DE" b="1" dirty="0"/>
          </a:p>
          <a:p>
            <a:endParaRPr lang="de-DE" dirty="0" smtClean="0"/>
          </a:p>
          <a:p>
            <a:r>
              <a:rPr lang="de-DE" dirty="0" smtClean="0"/>
              <a:t>Name des/der Referenten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Rechteck 1"/>
          <p:cNvSpPr/>
          <p:nvPr/>
        </p:nvSpPr>
        <p:spPr>
          <a:xfrm>
            <a:off x="7236296" y="6309320"/>
            <a:ext cx="1079142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25631E05-5EE2-4C20-9087-F1C46FEF271A}" type="datetime1">
              <a:rPr lang="de-DE"/>
              <a:pPr/>
              <a:t>27.05.2015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53025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Agenda: Titel der </a:t>
            </a:r>
            <a:r>
              <a:rPr lang="de-DE" dirty="0"/>
              <a:t>V</a:t>
            </a:r>
            <a:r>
              <a:rPr lang="de-DE" dirty="0" smtClean="0"/>
              <a:t>eranstaltung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541517" y="1700808"/>
            <a:ext cx="6511920" cy="648072"/>
          </a:xfrm>
          <a:prstGeom prst="roundRect">
            <a:avLst/>
          </a:prstGeom>
          <a:solidFill>
            <a:srgbClr val="008C4F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r>
              <a:rPr lang="de-DE" sz="2000" dirty="0" smtClean="0">
                <a:solidFill>
                  <a:schemeClr val="bg1"/>
                </a:solidFill>
                <a:latin typeface="StoneSansITCStd SemiBold" panose="02000503060000020004" pitchFamily="50" charset="0"/>
              </a:rPr>
              <a:t>1.</a:t>
            </a:r>
            <a:endParaRPr lang="de-DE" sz="2000" dirty="0">
              <a:solidFill>
                <a:schemeClr val="bg1"/>
              </a:solidFill>
              <a:latin typeface="StoneSansITCStd SemiBold" panose="02000503060000020004" pitchFamily="50" charset="0"/>
            </a:endParaRPr>
          </a:p>
        </p:txBody>
      </p:sp>
      <p:sp>
        <p:nvSpPr>
          <p:cNvPr id="6" name="Abgerundetes Rechteck 5"/>
          <p:cNvSpPr/>
          <p:nvPr/>
        </p:nvSpPr>
        <p:spPr bwMode="auto">
          <a:xfrm>
            <a:off x="1619672" y="4293096"/>
            <a:ext cx="5431798" cy="648072"/>
          </a:xfrm>
          <a:prstGeom prst="roundRect">
            <a:avLst/>
          </a:prstGeom>
          <a:solidFill>
            <a:srgbClr val="80808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>
                <a:solidFill>
                  <a:schemeClr val="bg1"/>
                </a:solidFill>
                <a:latin typeface="StoneSansITCStd SemiBold" panose="02000503060000020004" pitchFamily="50" charset="0"/>
              </a:rPr>
              <a:t>2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toneSansITCStd SemiBold" panose="02000503060000020004" pitchFamily="50" charset="0"/>
              </a:rPr>
              <a:t>.1. </a:t>
            </a:r>
          </a:p>
        </p:txBody>
      </p:sp>
      <p:sp>
        <p:nvSpPr>
          <p:cNvPr id="8" name="Abgerundetes Rechteck 7"/>
          <p:cNvSpPr/>
          <p:nvPr/>
        </p:nvSpPr>
        <p:spPr bwMode="auto">
          <a:xfrm>
            <a:off x="539552" y="3429000"/>
            <a:ext cx="6511920" cy="648072"/>
          </a:xfrm>
          <a:prstGeom prst="roundRect">
            <a:avLst/>
          </a:prstGeom>
          <a:solidFill>
            <a:srgbClr val="008C4F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toneSansITCStd SemiBold" panose="02000503060000020004" pitchFamily="50" charset="0"/>
              </a:rPr>
              <a:t>2.</a:t>
            </a:r>
            <a:r>
              <a:rPr kumimoji="0" lang="de-DE" sz="2000" b="0" i="0" u="none" strike="noStrike" cap="none" normalizeH="0" dirty="0" smtClean="0">
                <a:ln>
                  <a:noFill/>
                </a:ln>
                <a:solidFill>
                  <a:schemeClr val="bg1"/>
                </a:solidFill>
                <a:effectLst/>
                <a:latin typeface="StoneSansITCStd SemiBold" panose="02000503060000020004" pitchFamily="50" charset="0"/>
              </a:rPr>
              <a:t> </a:t>
            </a:r>
            <a:endParaRPr kumimoji="0" lang="de-DE" sz="20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StoneSansITCStd SemiBold" panose="02000503060000020004" pitchFamily="50" charset="0"/>
            </a:endParaRPr>
          </a:p>
        </p:txBody>
      </p:sp>
      <p:sp>
        <p:nvSpPr>
          <p:cNvPr id="7" name="Abgerundetes Rechteck 6"/>
          <p:cNvSpPr/>
          <p:nvPr/>
        </p:nvSpPr>
        <p:spPr bwMode="auto">
          <a:xfrm>
            <a:off x="1619672" y="5157192"/>
            <a:ext cx="5431798" cy="648072"/>
          </a:xfrm>
          <a:prstGeom prst="roundRect">
            <a:avLst/>
          </a:prstGeom>
          <a:solidFill>
            <a:srgbClr val="80808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>
                <a:solidFill>
                  <a:schemeClr val="bg1"/>
                </a:solidFill>
                <a:latin typeface="StoneSansITCStd SemiBold" panose="02000503060000020004" pitchFamily="50" charset="0"/>
              </a:rPr>
              <a:t>2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toneSansITCStd SemiBold" panose="02000503060000020004" pitchFamily="50" charset="0"/>
              </a:rPr>
              <a:t>.2. </a:t>
            </a:r>
          </a:p>
        </p:txBody>
      </p:sp>
      <p:sp>
        <p:nvSpPr>
          <p:cNvPr id="9" name="Abgerundetes Rechteck 8"/>
          <p:cNvSpPr/>
          <p:nvPr/>
        </p:nvSpPr>
        <p:spPr bwMode="auto">
          <a:xfrm>
            <a:off x="1621639" y="2564904"/>
            <a:ext cx="5431798" cy="648072"/>
          </a:xfrm>
          <a:prstGeom prst="roundRect">
            <a:avLst/>
          </a:prstGeom>
          <a:solidFill>
            <a:srgbClr val="808080"/>
          </a:solidFill>
          <a:ln>
            <a:noFill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de-DE" sz="2000" dirty="0" smtClean="0">
                <a:solidFill>
                  <a:schemeClr val="bg1"/>
                </a:solidFill>
                <a:latin typeface="StoneSansITCStd SemiBold" panose="02000503060000020004" pitchFamily="50" charset="0"/>
              </a:rPr>
              <a:t>1</a:t>
            </a:r>
            <a:r>
              <a:rPr kumimoji="0" lang="de-DE" sz="20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StoneSansITCStd SemiBold" panose="02000503060000020004" pitchFamily="50" charset="0"/>
              </a:rPr>
              <a:t>.1. </a:t>
            </a:r>
          </a:p>
        </p:txBody>
      </p:sp>
    </p:spTree>
    <p:extLst>
      <p:ext uri="{BB962C8B-B14F-4D97-AF65-F5344CB8AC3E}">
        <p14:creationId xmlns:p14="http://schemas.microsoft.com/office/powerpoint/2010/main" val="562070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 Titel der Folie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1.1. Titel der Folie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0765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2. Titel der Folie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80133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Literatur-/ Quellenverzeichnis (alphabetisch)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07711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U_Clausthal_Vorlage_ohneStone">
  <a:themeElements>
    <a:clrScheme name="TU_Clausthal_Vorla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U_Clausthal_Vorlage">
      <a:majorFont>
        <a:latin typeface="Arial Unicode MS"/>
        <a:ea typeface=""/>
        <a:cs typeface=""/>
      </a:majorFont>
      <a:minorFont>
        <a:latin typeface="Arial Unicode MS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alt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Unicode MS" pitchFamily="34" charset="-128"/>
          </a:defRPr>
        </a:defPPr>
      </a:lstStyle>
    </a:lnDef>
  </a:objectDefaults>
  <a:extraClrSchemeLst>
    <a:extraClrScheme>
      <a:clrScheme name="TU_Clausthal_Vorla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_Clausthal_Vorla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U_Clausthal_Vorlage">
  <a:themeElements>
    <a:clrScheme name="TU_Clausthal_Vorlag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U_Clausthal_Vorlage">
      <a:majorFont>
        <a:latin typeface="StoneSansITCStd SemiBold"/>
        <a:ea typeface=""/>
        <a:cs typeface=""/>
      </a:majorFont>
      <a:minorFont>
        <a:latin typeface="StoneSansITCStd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toneSansITCStd Medium" panose="02000603050000020004" pitchFamily="50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StoneSansITCStd Medium" panose="02000603050000020004" pitchFamily="50" charset="0"/>
          </a:defRPr>
        </a:defPPr>
      </a:lstStyle>
    </a:lnDef>
  </a:objectDefaults>
  <a:extraClrSchemeLst>
    <a:extraClrScheme>
      <a:clrScheme name="TU_Clausthal_Vorlag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U_Clausthal_Vorlag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U_Clausthal_Vorlag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TU_Clausthal_Vorlage_ohneStone</Template>
  <TotalTime>0</TotalTime>
  <Words>45</Words>
  <Application>Microsoft Office PowerPoint</Application>
  <PresentationFormat>Bildschirmpräsentation (4:3)</PresentationFormat>
  <Paragraphs>18</Paragraphs>
  <Slides>6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2</vt:i4>
      </vt:variant>
      <vt:variant>
        <vt:lpstr>Folientitel</vt:lpstr>
      </vt:variant>
      <vt:variant>
        <vt:i4>6</vt:i4>
      </vt:variant>
    </vt:vector>
  </HeadingPairs>
  <TitlesOfParts>
    <vt:vector size="8" baseType="lpstr">
      <vt:lpstr>TU_Clausthal_Vorlage_ohneStone</vt:lpstr>
      <vt:lpstr>TU_Clausthal_Vorlage</vt:lpstr>
      <vt:lpstr>Titel der Veranstaltung </vt:lpstr>
      <vt:lpstr>Agenda: Titel der Veranstaltung</vt:lpstr>
      <vt:lpstr>1. Titel der Folie</vt:lpstr>
      <vt:lpstr>1.1. Titel der Folie</vt:lpstr>
      <vt:lpstr>2. Titel der Folie</vt:lpstr>
      <vt:lpstr>Literatur-/ Quellenverzeichnis (alphabetisch)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des Vortrages</dc:title>
  <dc:creator>Carolin Boedding</dc:creator>
  <cp:lastModifiedBy>Andrea Lutsch</cp:lastModifiedBy>
  <cp:revision>27</cp:revision>
  <dcterms:created xsi:type="dcterms:W3CDTF">2013-11-19T15:04:32Z</dcterms:created>
  <dcterms:modified xsi:type="dcterms:W3CDTF">2015-05-27T12:14:40Z</dcterms:modified>
</cp:coreProperties>
</file>